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70" r:id="rId3"/>
    <p:sldId id="257" r:id="rId4"/>
    <p:sldId id="258" r:id="rId5"/>
    <p:sldId id="265" r:id="rId6"/>
    <p:sldId id="266" r:id="rId7"/>
    <p:sldId id="267" r:id="rId8"/>
    <p:sldId id="259" r:id="rId9"/>
    <p:sldId id="268" r:id="rId10"/>
    <p:sldId id="269" r:id="rId11"/>
    <p:sldId id="260" r:id="rId12"/>
    <p:sldId id="261" r:id="rId13"/>
    <p:sldId id="272" r:id="rId14"/>
    <p:sldId id="271" r:id="rId15"/>
    <p:sldId id="262" r:id="rId16"/>
    <p:sldId id="263" r:id="rId17"/>
    <p:sldId id="26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A534-C2C3-48E4-9ACB-389ACE628F6B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D77F-264B-4E47-9487-9457CC29BC9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 </a:t>
            </a:r>
            <a:r>
              <a:rPr lang="sk-SK" dirty="0" err="1" smtClean="0"/>
              <a:t>Pt</a:t>
            </a:r>
            <a:r>
              <a:rPr lang="sk-SK" dirty="0" smtClean="0"/>
              <a:t> 3, 15 :“... ale uctievajte sväto Krista, Pána, vo svojich srdciach, stále pripravení obhájiť sa pred každým, kto vás vyzýva zdôvodniť nádej, ktorá je vo vás. „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D77F-264B-4E47-9487-9457CC29BC9F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22.5.2018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FEB – farské evanjelizačné bunky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Štvrtá etapa: </a:t>
            </a:r>
            <a:r>
              <a:rPr lang="sk-SK" b="1" u="sng" dirty="0" smtClean="0"/>
              <a:t>svedectvo</a:t>
            </a:r>
          </a:p>
          <a:p>
            <a:pPr>
              <a:buNone/>
            </a:pPr>
            <a:r>
              <a:rPr lang="sk-SK" dirty="0" smtClean="0"/>
              <a:t>- Z tichého svedectva života ideme k svedectvu, kde sme pozvaní </a:t>
            </a:r>
            <a:r>
              <a:rPr lang="sk-SK" u="sng" dirty="0" smtClean="0"/>
              <a:t>hovoriť o Ježišovi a o jeho pôsobení v našom živote</a:t>
            </a:r>
          </a:p>
          <a:p>
            <a:pPr>
              <a:buFontTx/>
              <a:buChar char="-"/>
            </a:pPr>
            <a:r>
              <a:rPr lang="sk-SK" dirty="0" smtClean="0"/>
              <a:t>nemôže byť služba bez modlitby, ani svedectvo bez lásky </a:t>
            </a:r>
          </a:p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b="1" dirty="0" smtClean="0"/>
              <a:t>1 </a:t>
            </a:r>
            <a:r>
              <a:rPr lang="sk-SK" b="1" dirty="0" err="1" smtClean="0"/>
              <a:t>Pt</a:t>
            </a:r>
            <a:r>
              <a:rPr lang="sk-SK" b="1" dirty="0" smtClean="0"/>
              <a:t> 3, 15</a:t>
            </a:r>
          </a:p>
          <a:p>
            <a:pPr>
              <a:buFontTx/>
              <a:buChar char="-"/>
            </a:pPr>
            <a:r>
              <a:rPr lang="sk-SK" dirty="0" smtClean="0"/>
              <a:t>mať svoju </a:t>
            </a:r>
            <a:r>
              <a:rPr lang="sk-SK" u="sng" dirty="0" smtClean="0"/>
              <a:t>vieru nielen v srdci, ale aj v hlave</a:t>
            </a:r>
          </a:p>
          <a:p>
            <a:pPr>
              <a:buFontTx/>
              <a:buChar char="-"/>
            </a:pPr>
            <a:r>
              <a:rPr lang="sk-SK" dirty="0" smtClean="0"/>
              <a:t>Prečo veríš? Prečo miluješ?</a:t>
            </a:r>
          </a:p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u="sng" dirty="0" smtClean="0"/>
              <a:t>viera je z hlásania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Piata etapa: </a:t>
            </a:r>
            <a:r>
              <a:rPr lang="sk-SK" b="1" u="sng" dirty="0" smtClean="0"/>
              <a:t>vysvetľovanie</a:t>
            </a:r>
          </a:p>
          <a:p>
            <a:pPr>
              <a:buFontTx/>
              <a:buChar char="-"/>
            </a:pPr>
            <a:r>
              <a:rPr lang="sk-SK" dirty="0" smtClean="0"/>
              <a:t>etapa, keď sme pozvaní odpovedať na mnohé otázky, ktoré nám brat s dôverou predkladá</a:t>
            </a:r>
          </a:p>
          <a:p>
            <a:pPr>
              <a:buFontTx/>
              <a:buChar char="-"/>
            </a:pPr>
            <a:r>
              <a:rPr lang="sk-SK" dirty="0" smtClean="0"/>
              <a:t>„strážny anjel“ – </a:t>
            </a:r>
            <a:r>
              <a:rPr lang="sk-SK" dirty="0" smtClean="0"/>
              <a:t>sprevádzanie nového člena bunky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Šiesta etapa: </a:t>
            </a:r>
            <a:r>
              <a:rPr lang="sk-SK" b="1" u="sng" dirty="0" smtClean="0"/>
              <a:t>pozvanie do bunky</a:t>
            </a:r>
          </a:p>
          <a:p>
            <a:pPr>
              <a:buNone/>
            </a:pPr>
            <a:r>
              <a:rPr lang="sk-SK" dirty="0" smtClean="0"/>
              <a:t>-  v tejto etape sa bratia a sestry otvárajú osobnému vzťahu s Ježišom a je možné ich pozvať  na stretnutie bunky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Siedma etapa: </a:t>
            </a:r>
            <a:r>
              <a:rPr lang="sk-SK" b="1" u="sng" dirty="0" smtClean="0"/>
              <a:t>život v bunke</a:t>
            </a:r>
          </a:p>
          <a:p>
            <a:pPr>
              <a:buFontTx/>
              <a:buChar char="-"/>
            </a:pPr>
            <a:r>
              <a:rPr lang="sk-SK" dirty="0" smtClean="0"/>
              <a:t>spoločenstvo bratov a sestier  v bunke je ideálnym prostredím  podpory a sprievodu na ceste objavovania Ježiša, na ceste svätosti a prijatia Pánovho poverenia a poslania</a:t>
            </a:r>
          </a:p>
          <a:p>
            <a:pPr>
              <a:buNone/>
            </a:pPr>
            <a:r>
              <a:rPr lang="sk-SK" b="1" dirty="0" smtClean="0"/>
              <a:t>Osma etapa: </a:t>
            </a:r>
            <a:r>
              <a:rPr lang="sk-SK" b="1" u="sng" dirty="0" smtClean="0"/>
              <a:t>začlenenie do farnosti 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dirty="0" smtClean="0"/>
              <a:t>-</a:t>
            </a:r>
            <a:r>
              <a:rPr lang="sk-SK" b="1" dirty="0" smtClean="0"/>
              <a:t> </a:t>
            </a:r>
            <a:r>
              <a:rPr lang="sk-SK" dirty="0" smtClean="0"/>
              <a:t>učí bratov a sestry začleniť sa do farnosti cez prijatie záväzkov služby v rámci farnosti, otázky, ktoré nám brat s dôverou predkladá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/>
              <a:t>Osobná modlitba a eucharistická adorácia- základ evanjelizácie.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Rozdiel medzi klasickým MS a EB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k-SK" b="1" dirty="0" smtClean="0"/>
              <a:t>Rast</a:t>
            </a:r>
            <a:r>
              <a:rPr lang="sk-SK" dirty="0" smtClean="0"/>
              <a:t> – trvalá dynamika, nový člen prinesie nový život, odkláňa pohľad od seba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 Naviazanosť na farnosť </a:t>
            </a:r>
            <a:r>
              <a:rPr lang="sk-SK" dirty="0" smtClean="0"/>
              <a:t>– bunky si podelia aktivity vo farnosti, nemusí ich niekto „ťahať“, aby niečo urobili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Pevná štruktúra </a:t>
            </a:r>
            <a:r>
              <a:rPr lang="sk-SK" dirty="0" smtClean="0"/>
              <a:t>– aby sa nestalo iba diskusným stretnutím, aby modlitba nebola skrátená na 3 min. na začiatku a podobne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Možnosť modlitby príhovoru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 nie je to len ľudské spoločenstvo- na základe sympatií</a:t>
            </a:r>
          </a:p>
          <a:p>
            <a:r>
              <a:rPr lang="sk-SK" b="1" dirty="0" smtClean="0"/>
              <a:t>nie na základe sympatií </a:t>
            </a:r>
            <a:r>
              <a:rPr lang="sk-SK" dirty="0" smtClean="0"/>
              <a:t>osloviť niekoho, aby vstúpil do bunky</a:t>
            </a:r>
          </a:p>
          <a:p>
            <a:r>
              <a:rPr lang="sk-SK" dirty="0" smtClean="0"/>
              <a:t> to, čo nás drží spolu, je Boh</a:t>
            </a:r>
          </a:p>
          <a:p>
            <a:r>
              <a:rPr lang="sk-SK" dirty="0" smtClean="0"/>
              <a:t>prirodzené prostredie pre stretnutie bunky je </a:t>
            </a:r>
            <a:r>
              <a:rPr lang="sk-SK" b="1" dirty="0" smtClean="0"/>
              <a:t>domáce prostredie </a:t>
            </a:r>
            <a:r>
              <a:rPr lang="sk-SK" dirty="0" smtClean="0"/>
              <a:t>- malá domáca cirkev, neformálne prostredie, rodinné, susedské, požehnanie do rodinného prostredia, príklad pre </a:t>
            </a:r>
            <a:r>
              <a:rPr lang="sk-SK" dirty="0" smtClean="0"/>
              <a:t>detí /nie je to však nevyhnutné, ak okolnosti nedovoľujú/</a:t>
            </a:r>
            <a:endParaRPr lang="sk-SK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k-SK" dirty="0" smtClean="0"/>
              <a:t>žiadne </a:t>
            </a:r>
            <a:r>
              <a:rPr lang="sk-SK" dirty="0" smtClean="0"/>
              <a:t>občerstvenie, nerobiť si starosti, nie to </a:t>
            </a:r>
            <a:r>
              <a:rPr lang="sk-SK" dirty="0" err="1" smtClean="0"/>
              <a:t>to</a:t>
            </a:r>
            <a:r>
              <a:rPr lang="sk-SK" dirty="0" smtClean="0"/>
              <a:t> hostina, ale čas, kedy chceme byť s Pánom</a:t>
            </a:r>
            <a:endParaRPr lang="sk-SK" dirty="0" smtClean="0"/>
          </a:p>
          <a:p>
            <a:r>
              <a:rPr lang="sk-SK" dirty="0" smtClean="0"/>
              <a:t>trvanie 1,5 hod, max. 2 hod</a:t>
            </a:r>
          </a:p>
          <a:p>
            <a:r>
              <a:rPr lang="sk-SK" dirty="0" smtClean="0"/>
              <a:t>s</a:t>
            </a:r>
            <a:r>
              <a:rPr lang="sk-SK" dirty="0" smtClean="0"/>
              <a:t>tretnutie bunky- raz </a:t>
            </a:r>
            <a:r>
              <a:rPr lang="sk-SK" dirty="0" smtClean="0"/>
              <a:t>za týždeň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sk-SK" b="1" u="sng" dirty="0" smtClean="0"/>
              <a:t>Momenty stretnutia:</a:t>
            </a:r>
          </a:p>
          <a:p>
            <a:pPr>
              <a:buNone/>
            </a:pPr>
            <a:r>
              <a:rPr lang="sk-SK" dirty="0" smtClean="0"/>
              <a:t>Pán je živý, uprostred nás</a:t>
            </a:r>
          </a:p>
          <a:p>
            <a:pPr marL="514350" indent="-514350">
              <a:buAutoNum type="arabicPeriod"/>
            </a:pPr>
            <a:r>
              <a:rPr lang="sk-SK" b="1" dirty="0" smtClean="0"/>
              <a:t>Spev a modlitba chvály </a:t>
            </a:r>
            <a:r>
              <a:rPr lang="sk-SK" dirty="0" smtClean="0"/>
              <a:t>– otvorené srdce pre pôsobenie Ducha Svätého, ktorým sa necháme viesť</a:t>
            </a:r>
          </a:p>
          <a:p>
            <a:pPr marL="514350" indent="-514350">
              <a:buNone/>
            </a:pPr>
            <a:r>
              <a:rPr lang="sk-SK" dirty="0" smtClean="0"/>
              <a:t>      -zadarmo daný dar Bohu, ktorý je prítomný v celej svojej láske</a:t>
            </a:r>
          </a:p>
          <a:p>
            <a:pPr marL="514350" indent="-514350">
              <a:buNone/>
            </a:pPr>
            <a:r>
              <a:rPr lang="sk-SK" dirty="0" smtClean="0"/>
              <a:t>      - bez ohľadu na to, ako sa cítim, Boj je hoden chvály</a:t>
            </a:r>
          </a:p>
          <a:p>
            <a:pPr marL="514350" indent="-514350">
              <a:buNone/>
            </a:pPr>
            <a:r>
              <a:rPr lang="sk-SK" dirty="0" smtClean="0"/>
              <a:t>     -povzbudzovať  k zapojeniu, ale netlačiť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2. Zdieľanie </a:t>
            </a:r>
            <a:r>
              <a:rPr lang="sk-SK" dirty="0" smtClean="0"/>
              <a:t>– o tom, </a:t>
            </a:r>
            <a:r>
              <a:rPr lang="sk-SK" u="sng" dirty="0" smtClean="0"/>
              <a:t>čo Ježiš urobil tento týždeň v mojom živote </a:t>
            </a:r>
            <a:r>
              <a:rPr lang="sk-SK" dirty="0" smtClean="0"/>
              <a:t>a o našom svedectve</a:t>
            </a:r>
          </a:p>
          <a:p>
            <a:pPr>
              <a:buNone/>
            </a:pPr>
            <a:r>
              <a:rPr lang="sk-SK" dirty="0" smtClean="0"/>
              <a:t>    - čo ja vnímam, že žijem s Pánom v udalostiach bežného života, vo svojich ťažkostiach</a:t>
            </a:r>
          </a:p>
          <a:p>
            <a:pPr>
              <a:buNone/>
            </a:pPr>
            <a:r>
              <a:rPr lang="sk-SK" dirty="0" smtClean="0"/>
              <a:t>    -</a:t>
            </a:r>
            <a:r>
              <a:rPr lang="sk-SK" u="sng" dirty="0" smtClean="0"/>
              <a:t>učí nás k vnímavosti</a:t>
            </a:r>
            <a:r>
              <a:rPr lang="sk-SK" dirty="0" smtClean="0"/>
              <a:t>, čo s Pánom žijem alebo nežijem</a:t>
            </a:r>
          </a:p>
          <a:p>
            <a:pPr>
              <a:buNone/>
            </a:pPr>
            <a:r>
              <a:rPr lang="sk-SK" dirty="0" smtClean="0"/>
              <a:t>    - skrze zdieľanie </a:t>
            </a:r>
            <a:r>
              <a:rPr lang="sk-SK" u="sng" dirty="0" smtClean="0"/>
              <a:t>sme povzbudení</a:t>
            </a:r>
          </a:p>
          <a:p>
            <a:pPr>
              <a:buNone/>
            </a:pPr>
            <a:r>
              <a:rPr lang="sk-SK" dirty="0" smtClean="0"/>
              <a:t>    -nie je to čas, kedy by  sme dávali rady alebo kritizovali, my síce máme snahu pomôcť tomu druhému, ale nemá to mať hodnotiaci prvok, </a:t>
            </a:r>
            <a:r>
              <a:rPr lang="sk-SK" u="sng" dirty="0" smtClean="0"/>
              <a:t>nekritizujeme, nechválime, počúvame, prijímame s láskou, sme milosrdní</a:t>
            </a:r>
          </a:p>
          <a:p>
            <a:pPr>
              <a:buNone/>
            </a:pPr>
            <a:r>
              <a:rPr lang="sk-SK" dirty="0" smtClean="0"/>
              <a:t>    -sloboda a prijatie ostatnými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3. Vyučovanie pastiera </a:t>
            </a:r>
            <a:r>
              <a:rPr lang="sk-SK" dirty="0" smtClean="0"/>
              <a:t>– krátka katechéza kňaza</a:t>
            </a:r>
            <a:r>
              <a:rPr lang="sk-SK" b="1" dirty="0" smtClean="0"/>
              <a:t> </a:t>
            </a:r>
            <a:r>
              <a:rPr lang="sk-SK" dirty="0" smtClean="0"/>
              <a:t>8-10 minút nahraná na nejakom nosiči alebo poslaná v písomnej forme.</a:t>
            </a:r>
          </a:p>
          <a:p>
            <a:pPr>
              <a:buNone/>
            </a:pPr>
            <a:r>
              <a:rPr lang="sk-SK" b="1" dirty="0" smtClean="0"/>
              <a:t>4. Čas zdieľania sa nad vypočutou katechézou </a:t>
            </a:r>
            <a:r>
              <a:rPr lang="sk-SK" dirty="0" smtClean="0"/>
              <a:t>– ísť k podstate vecí, ako to hovorí ku mne, čo oslovilo mňa, aj jednou vetou sa obohatíme.</a:t>
            </a:r>
          </a:p>
          <a:p>
            <a:pPr>
              <a:buNone/>
            </a:pPr>
            <a:r>
              <a:rPr lang="sk-SK" b="1" dirty="0" smtClean="0"/>
              <a:t>5. Informácie o dianí sa vo farnosti </a:t>
            </a:r>
          </a:p>
          <a:p>
            <a:pPr>
              <a:buNone/>
            </a:pPr>
            <a:r>
              <a:rPr lang="sk-SK" dirty="0" smtClean="0"/>
              <a:t>     -cez rôzne služby sa odhaľujú aj rôzne formy obdarovania</a:t>
            </a:r>
          </a:p>
          <a:p>
            <a:pPr>
              <a:buNone/>
            </a:pPr>
            <a:r>
              <a:rPr lang="sk-SK" dirty="0" smtClean="0"/>
              <a:t>     -sú pozvaní nielen sa modliť, ale aj slúžiť vo farnosti, </a:t>
            </a:r>
            <a:r>
              <a:rPr lang="sk-SK" u="sng" dirty="0" smtClean="0"/>
              <a:t>formujú sa, ale aj slúžia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smtClean="0"/>
              <a:t>Evanjelizačná bunka</a:t>
            </a:r>
            <a:r>
              <a:rPr lang="sk-SK" dirty="0" smtClean="0"/>
              <a:t> </a:t>
            </a:r>
            <a:r>
              <a:rPr lang="sk-SK" dirty="0" smtClean="0"/>
              <a:t>– môžeme o Bohu a skúsenostiach s ním </a:t>
            </a:r>
            <a:r>
              <a:rPr lang="sk-SK" dirty="0" smtClean="0"/>
              <a:t>hovoriť, vzájomne sa zdieľať, </a:t>
            </a:r>
            <a:r>
              <a:rPr lang="sk-SK" dirty="0" smtClean="0"/>
              <a:t>moja </a:t>
            </a:r>
            <a:r>
              <a:rPr lang="sk-SK" dirty="0" err="1" smtClean="0"/>
              <a:t>skúsenosť-jeho</a:t>
            </a:r>
            <a:r>
              <a:rPr lang="sk-SK" dirty="0" smtClean="0"/>
              <a:t> </a:t>
            </a:r>
            <a:r>
              <a:rPr lang="sk-SK" dirty="0" smtClean="0"/>
              <a:t>skúsenosť.</a:t>
            </a:r>
            <a:endParaRPr lang="sk-SK" dirty="0" smtClean="0"/>
          </a:p>
          <a:p>
            <a:r>
              <a:rPr lang="sk-SK" dirty="0" smtClean="0"/>
              <a:t>Každoročne sa v </a:t>
            </a:r>
            <a:r>
              <a:rPr lang="sk-SK" dirty="0" err="1" smtClean="0"/>
              <a:t>Miláne</a:t>
            </a:r>
            <a:r>
              <a:rPr lang="sk-SK" dirty="0" smtClean="0"/>
              <a:t> koná medzinárodná konferencia o farských evanjelizačných bunkách.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6.Modlitba príhovoru </a:t>
            </a:r>
            <a:r>
              <a:rPr lang="sk-SK" dirty="0" smtClean="0"/>
              <a:t>– prosíme Pána, odovzdávame mu veci, akékoľvek oblasti, naše </a:t>
            </a:r>
            <a:r>
              <a:rPr lang="sk-SK" dirty="0" err="1" smtClean="0"/>
              <a:t>oikosy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-modlitebný zošit</a:t>
            </a:r>
          </a:p>
          <a:p>
            <a:pPr>
              <a:buNone/>
            </a:pPr>
            <a:r>
              <a:rPr lang="sk-SK" b="1" dirty="0" smtClean="0"/>
              <a:t>7. Modlitba nad bratom, sestrou v bunke </a:t>
            </a:r>
            <a:r>
              <a:rPr lang="sk-SK" dirty="0" smtClean="0"/>
              <a:t>– ak nám bratia a sestry v dôvere povedia, čo ich trápi, my ostatní </a:t>
            </a:r>
            <a:r>
              <a:rPr lang="sk-SK" u="sng" dirty="0" smtClean="0"/>
              <a:t>v dôvere voláme k Pánovi a zároveň s veľkou láskou k tomu človeku</a:t>
            </a:r>
          </a:p>
          <a:p>
            <a:pPr>
              <a:buNone/>
            </a:pPr>
            <a:r>
              <a:rPr lang="sk-SK" dirty="0" smtClean="0"/>
              <a:t>    -požiadať- vyžaduje určitú pokoru, neočakávať málo, koľko veríme, toľko dostávame  </a:t>
            </a:r>
          </a:p>
          <a:p>
            <a:pPr>
              <a:buNone/>
            </a:pPr>
            <a:r>
              <a:rPr lang="sk-SK" dirty="0" smtClean="0"/>
              <a:t>    - </a:t>
            </a:r>
            <a:r>
              <a:rPr lang="sk-SK" b="1" dirty="0" smtClean="0"/>
              <a:t>ZAVÄZUJE K DISKRÉTNOSTI</a:t>
            </a:r>
            <a:r>
              <a:rPr lang="sk-SK" dirty="0" smtClean="0"/>
              <a:t>! – čo sa v bunke otvorí, to tam ostane, nie je to hon za senzáciou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k-SK" dirty="0" smtClean="0"/>
              <a:t>Stretnutie sa končí modlitbou </a:t>
            </a:r>
            <a:r>
              <a:rPr lang="sk-SK" b="1" dirty="0" smtClean="0"/>
              <a:t>Otče náš- </a:t>
            </a:r>
            <a:r>
              <a:rPr lang="sk-SK" dirty="0" smtClean="0"/>
              <a:t>chrbtom k sebe a tvárou von – On je ten, ktorý nás posiela + </a:t>
            </a:r>
            <a:r>
              <a:rPr lang="sk-SK" b="1" dirty="0" smtClean="0"/>
              <a:t>modlitba za novú evanjelizáciu</a:t>
            </a:r>
          </a:p>
          <a:p>
            <a:pPr>
              <a:buNone/>
            </a:pPr>
            <a:r>
              <a:rPr lang="sk-SK" dirty="0" smtClean="0"/>
              <a:t>   /Pán nás pozval k spolupráci – „aby sme ti vrátili svet premenený evanjeliom“/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 smtClean="0"/>
              <a:t>Úloha vedúceho </a:t>
            </a:r>
          </a:p>
          <a:p>
            <a:pPr>
              <a:buFontTx/>
              <a:buChar char="-"/>
            </a:pPr>
            <a:r>
              <a:rPr lang="sk-SK" dirty="0" smtClean="0"/>
              <a:t>vedúci spoločenstva- </a:t>
            </a:r>
            <a:r>
              <a:rPr lang="sk-SK" dirty="0" err="1" smtClean="0"/>
              <a:t>spolupastier</a:t>
            </a:r>
            <a:r>
              <a:rPr lang="sk-SK" dirty="0" smtClean="0"/>
              <a:t> – zodpovedá za bunku, je mu zverená, garantuje, že bunka bude bežať tak, ako má, vzájomný rast</a:t>
            </a:r>
          </a:p>
          <a:p>
            <a:pPr>
              <a:buFontTx/>
              <a:buChar char="-"/>
            </a:pPr>
            <a:r>
              <a:rPr lang="sk-SK" dirty="0" smtClean="0"/>
              <a:t>každý môže byť vedúci - koho si Pán povoláva, toho </a:t>
            </a:r>
            <a:r>
              <a:rPr lang="sk-SK" dirty="0" err="1" smtClean="0"/>
              <a:t>uschopňuje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 niekto musí bunku usmerniť, vnímať ľudí okolo seba, byť k nim citliví, všímať si, čím sú obdarovaní, nenechať si všetku „slávu“ pre seba</a:t>
            </a:r>
          </a:p>
          <a:p>
            <a:pPr>
              <a:buNone/>
            </a:pPr>
            <a:r>
              <a:rPr lang="sk-SK" dirty="0" smtClean="0"/>
              <a:t>-  zapájať ľudí, získajú nejakú zodpovednosť, viac sa zaktivizujú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Denne čítať </a:t>
            </a:r>
            <a:r>
              <a:rPr lang="sk-SK" u="sng" dirty="0" smtClean="0"/>
              <a:t>Božie Slovo </a:t>
            </a:r>
            <a:r>
              <a:rPr lang="sk-SK" dirty="0" smtClean="0"/>
              <a:t>– </a:t>
            </a:r>
            <a:r>
              <a:rPr lang="sk-SK" b="1" dirty="0" smtClean="0"/>
              <a:t>osobné stretnutie s Bohom</a:t>
            </a:r>
            <a:r>
              <a:rPr lang="sk-SK" dirty="0" smtClean="0"/>
              <a:t>, je to veľmi poznať, keď sa človek modlí, stráviť hodinu týždenne v </a:t>
            </a:r>
            <a:r>
              <a:rPr lang="sk-SK" u="sng" dirty="0" smtClean="0"/>
              <a:t>adorácii</a:t>
            </a:r>
            <a:r>
              <a:rPr lang="sk-SK" dirty="0" smtClean="0"/>
              <a:t> /každý člen/</a:t>
            </a:r>
          </a:p>
          <a:p>
            <a:r>
              <a:rPr lang="sk-SK" u="sng" dirty="0" smtClean="0"/>
              <a:t>Modliť sa už od začiatku bunky za nového vedúceho</a:t>
            </a:r>
            <a:r>
              <a:rPr lang="sk-SK" dirty="0" smtClean="0"/>
              <a:t>, snažiť sa ho nejako rozpoznať, spolupracovať s ním, pripravovať ho, aj viac potenciálnych</a:t>
            </a:r>
          </a:p>
          <a:p>
            <a:r>
              <a:rPr lang="sk-SK" dirty="0" smtClean="0"/>
              <a:t>Nie je dobré otáľať, čakať, kým už ľudia budú </a:t>
            </a:r>
            <a:r>
              <a:rPr lang="sk-SK" dirty="0" err="1" smtClean="0"/>
              <a:t>zrelejší</a:t>
            </a:r>
            <a:r>
              <a:rPr lang="sk-SK" dirty="0" smtClean="0"/>
              <a:t>, inak bunka usne, nebude tam nový život, nebude dynamická, nebude rásť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sk-SK" u="sng" dirty="0" smtClean="0"/>
              <a:t>Delenie prebieha na liturgii</a:t>
            </a:r>
            <a:r>
              <a:rPr lang="sk-SK" dirty="0" smtClean="0"/>
              <a:t>, vyslanie dvoch buniek – hľadajú nových ľudí</a:t>
            </a:r>
          </a:p>
          <a:p>
            <a:r>
              <a:rPr lang="sk-SK" dirty="0" smtClean="0"/>
              <a:t>Kňaz sa pomodlí za nového vedúceho a bunku aj starého vedúceho a bunku, odovzdá im sviece a vyšle ich</a:t>
            </a:r>
          </a:p>
          <a:p>
            <a:r>
              <a:rPr lang="sk-SK" dirty="0" smtClean="0"/>
              <a:t>Nový farník – osloviť, pozdraviť, ...</a:t>
            </a:r>
          </a:p>
          <a:p>
            <a:r>
              <a:rPr lang="sk-SK" u="sng" dirty="0" smtClean="0"/>
              <a:t>Pozývať do bunky </a:t>
            </a:r>
            <a:r>
              <a:rPr lang="sk-SK" dirty="0" smtClean="0"/>
              <a:t>- každý má svoj čas, nebrať osobne odmietnutie, nie je to cesta pre každého, niekto žije svoju vieru vnútri, iný odmietne raz,... tretíkrát príjme, môže vstúpiť aj do inej bunky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b="1" dirty="0" smtClean="0"/>
              <a:t>Úloha kňaza</a:t>
            </a:r>
          </a:p>
          <a:p>
            <a:pPr>
              <a:buFontTx/>
              <a:buChar char="-"/>
            </a:pPr>
            <a:r>
              <a:rPr lang="sk-SK" dirty="0" smtClean="0"/>
              <a:t>bunky nemôžu existovať bez kňaza</a:t>
            </a:r>
            <a:r>
              <a:rPr lang="sk-SK" u="sng" dirty="0" smtClean="0"/>
              <a:t>, kňaz je otcom farnost</a:t>
            </a:r>
            <a:r>
              <a:rPr lang="sk-SK" dirty="0" smtClean="0"/>
              <a:t>i, bunky nie sú cudzopasníkmi, sú zasadené do farnosti, nemajú za cieľ farnosť rozdeliť, ale oživiť</a:t>
            </a:r>
          </a:p>
          <a:p>
            <a:pPr>
              <a:buFontTx/>
              <a:buChar char="-"/>
            </a:pPr>
            <a:r>
              <a:rPr lang="sk-SK" dirty="0" smtClean="0"/>
              <a:t>kňaz- keď príde do farnosti má určitú víziu, </a:t>
            </a:r>
            <a:r>
              <a:rPr lang="sk-SK" dirty="0" smtClean="0"/>
              <a:t>čo Boh chce vykonať. Nechá si </a:t>
            </a:r>
            <a:r>
              <a:rPr lang="sk-SK" dirty="0" smtClean="0"/>
              <a:t>to pre seba alebo to </a:t>
            </a:r>
            <a:r>
              <a:rPr lang="sk-SK" dirty="0" smtClean="0"/>
              <a:t>z</a:t>
            </a:r>
            <a:r>
              <a:rPr lang="sk-SK" dirty="0" smtClean="0"/>
              <a:t>dieľa </a:t>
            </a:r>
            <a:r>
              <a:rPr lang="sk-SK" dirty="0" smtClean="0"/>
              <a:t>s inými?</a:t>
            </a:r>
          </a:p>
          <a:p>
            <a:pPr>
              <a:buFontTx/>
              <a:buChar char="-"/>
            </a:pPr>
            <a:r>
              <a:rPr lang="sk-SK" dirty="0" smtClean="0"/>
              <a:t>V cirkvi spí veľký obor, ktorého je potrebné prebudiť = laici</a:t>
            </a:r>
          </a:p>
          <a:p>
            <a:pPr>
              <a:buFontTx/>
              <a:buChar char="-"/>
            </a:pPr>
            <a:r>
              <a:rPr lang="sk-SK" u="sng" dirty="0" smtClean="0"/>
              <a:t>Kňaz sa snaží </a:t>
            </a:r>
            <a:r>
              <a:rPr lang="sk-SK" u="sng" dirty="0" smtClean="0"/>
              <a:t>delegovať laikov</a:t>
            </a:r>
            <a:r>
              <a:rPr lang="sk-SK" dirty="0" smtClean="0"/>
              <a:t>, vstúpiť do mentality </a:t>
            </a:r>
            <a:r>
              <a:rPr lang="sk-SK" dirty="0" err="1" smtClean="0"/>
              <a:t>delegovania-zverovania</a:t>
            </a:r>
            <a:r>
              <a:rPr lang="sk-SK" dirty="0" smtClean="0"/>
              <a:t> </a:t>
            </a:r>
            <a:r>
              <a:rPr lang="sk-SK" dirty="0" smtClean="0"/>
              <a:t>iným, evanjelizácia cez spoločenstvo, zmena pastoračného myslenia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Kňaz a bunka</a:t>
            </a:r>
          </a:p>
          <a:p>
            <a:pPr>
              <a:buFontTx/>
              <a:buChar char="-"/>
            </a:pPr>
            <a:r>
              <a:rPr lang="sk-SK" u="sng" dirty="0" smtClean="0"/>
              <a:t>Deleguje na vedúceho určitú zodpovednosť</a:t>
            </a:r>
            <a:r>
              <a:rPr lang="sk-SK" dirty="0" smtClean="0"/>
              <a:t>, ktorú má on sám, zdieľa s ním novú víziu o farnosti, pastoračné veci</a:t>
            </a:r>
          </a:p>
          <a:p>
            <a:pPr>
              <a:buFontTx/>
              <a:buChar char="-"/>
            </a:pPr>
            <a:r>
              <a:rPr lang="sk-SK" u="sng" dirty="0" smtClean="0"/>
              <a:t>Kňaz ostáva pastierom buniek, musí sa starať o formáciu buniek </a:t>
            </a:r>
            <a:r>
              <a:rPr lang="sk-SK" dirty="0" smtClean="0"/>
              <a:t>/katechézy/, posiela vedúcemu pár oblastí- čo bolo, čo bude, aké akcie nás čakajú, nejaké svedectvo z farnosti a podobne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sk-SK" u="sng" dirty="0" smtClean="0"/>
              <a:t>Raz za 3-4 týždne sa stretávajú vedúci s kňazom </a:t>
            </a:r>
            <a:r>
              <a:rPr lang="sk-SK" dirty="0" smtClean="0"/>
              <a:t>– budujúci a formačný večer – spoločné chvály, zdieľanie, ako sa im darí v bunkách, povzbudiť sa, poradiť, potom sa modliť za bunky + modlitba príhovoru. Kňaz dostane impulzy, akí ľudia sú v bunkách, ako sú ďaleko v duch. raste, na čo sa má zamerať v katechézach – </a:t>
            </a:r>
            <a:r>
              <a:rPr lang="sk-SK" u="sng" dirty="0" smtClean="0"/>
              <a:t>spätná väzba pre kňaza.</a:t>
            </a:r>
          </a:p>
          <a:p>
            <a:r>
              <a:rPr lang="sk-SK" u="sng" dirty="0" smtClean="0"/>
              <a:t>Raz za 5-6 týždňov stretnutie kňaza so všetkými bunkami.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Ako začať?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Vycítiť, že Pán tieto veci chce, že si pripravuje ľudí k tomu</a:t>
            </a:r>
            <a:r>
              <a:rPr lang="sk-SK" dirty="0" smtClean="0"/>
              <a:t>.</a:t>
            </a:r>
          </a:p>
          <a:p>
            <a:r>
              <a:rPr lang="sk-SK" dirty="0" smtClean="0"/>
              <a:t>Rozpoznať ten čas.</a:t>
            </a:r>
          </a:p>
          <a:p>
            <a:r>
              <a:rPr lang="sk-SK" dirty="0" smtClean="0"/>
              <a:t>Zároveň nebyť  príliš váhavý.</a:t>
            </a:r>
          </a:p>
          <a:p>
            <a:r>
              <a:rPr lang="sk-SK" dirty="0" smtClean="0"/>
              <a:t>Vytvoriť provizórne bunky – vyskúšať to.</a:t>
            </a:r>
          </a:p>
          <a:p>
            <a:r>
              <a:rPr lang="sk-SK" u="sng" dirty="0" smtClean="0"/>
              <a:t>Modliť sa k Duchu Svätému o dar múdrosti</a:t>
            </a:r>
            <a:r>
              <a:rPr lang="sk-SK" dirty="0" smtClean="0"/>
              <a:t>, aby nás „dobré veci“ nepohltili /viacero spoločenstiev/.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sk-SK" u="sng" dirty="0" smtClean="0"/>
              <a:t>Pestovať vzťah s Pánom, denne si nájsť čas na vnútornú modlitbu s Pánom </a:t>
            </a:r>
            <a:r>
              <a:rPr lang="sk-SK" dirty="0" smtClean="0"/>
              <a:t>min. 15min, ideálne 60 min, tichý vnútorný čas s Pánom + otvoriť Božie Slovo.</a:t>
            </a:r>
          </a:p>
          <a:p>
            <a:r>
              <a:rPr lang="sk-SK" dirty="0" smtClean="0"/>
              <a:t>Byť v tom verný, potom budeme viac citliví na to, čo nám Pán chce povedať.</a:t>
            </a:r>
          </a:p>
          <a:p>
            <a:r>
              <a:rPr lang="sk-SK" dirty="0" smtClean="0"/>
              <a:t>Povzbudenie k</a:t>
            </a:r>
            <a:r>
              <a:rPr lang="sk-SK" u="sng" dirty="0" smtClean="0"/>
              <a:t> adorácii </a:t>
            </a:r>
            <a:r>
              <a:rPr lang="sk-SK" dirty="0" smtClean="0"/>
              <a:t>– byť v jednote s ním, spočinúť v jeho prítomnosti, On pozerá na mňa a ja na Neho – výsledok – </a:t>
            </a:r>
            <a:r>
              <a:rPr lang="sk-SK" u="sng" dirty="0" smtClean="0"/>
              <a:t>citlivé a vnímavé srdce.</a:t>
            </a:r>
            <a:endParaRPr lang="sk-SK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účinný nástroj </a:t>
            </a:r>
            <a:r>
              <a:rPr lang="sk-SK" b="1" dirty="0" smtClean="0"/>
              <a:t>obnovy farnosti</a:t>
            </a:r>
          </a:p>
          <a:p>
            <a:pPr>
              <a:buFontTx/>
              <a:buChar char="-"/>
            </a:pPr>
            <a:r>
              <a:rPr lang="sk-SK" dirty="0" smtClean="0"/>
              <a:t> vyskúšaná metóda </a:t>
            </a:r>
            <a:r>
              <a:rPr lang="sk-SK" b="1" dirty="0" smtClean="0"/>
              <a:t>evanjelizácie</a:t>
            </a:r>
          </a:p>
          <a:p>
            <a:pPr>
              <a:buFontTx/>
              <a:buChar char="-"/>
            </a:pPr>
            <a:r>
              <a:rPr lang="sk-SK" dirty="0" smtClean="0"/>
              <a:t>počíta s modlitbou, evanjelizáciou skrze vzťahy s najbližšími, s formáciou k zrelému </a:t>
            </a:r>
            <a:r>
              <a:rPr lang="sk-SK" dirty="0" err="1" smtClean="0"/>
              <a:t>učeníctvu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spoločenstvo farnosti – miesto stretnutia s Bohom, v ktorom sa každý učí byť svedkom v prostredí, v ktorom žije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Modlitba za novú evanjelizáciu</a:t>
            </a:r>
          </a:p>
          <a:p>
            <a:pPr>
              <a:buNone/>
            </a:pPr>
            <a:r>
              <a:rPr lang="sk-SK" dirty="0" smtClean="0"/>
              <a:t>Ježišu, jediný pastier svojho stáda, Ty, ktorý si nás všetkých povolal stať sa rybármi ľudí, </a:t>
            </a:r>
            <a:r>
              <a:rPr lang="sk-SK" dirty="0" err="1" smtClean="0"/>
              <a:t>uschopni</a:t>
            </a:r>
            <a:r>
              <a:rPr lang="sk-SK" dirty="0" smtClean="0"/>
              <a:t> nás k poslaniu, ktoré si nám zveril.</a:t>
            </a:r>
          </a:p>
          <a:p>
            <a:pPr>
              <a:buNone/>
            </a:pPr>
            <a:r>
              <a:rPr lang="sk-SK" dirty="0" smtClean="0"/>
              <a:t>Učiň nás pozornými k tichým prosbám mnohých bratov a sestier, ktorí ťa bolestne hľadajú v tme a volajú po svetle pravdy a teple lásky.</a:t>
            </a:r>
          </a:p>
          <a:p>
            <a:pPr>
              <a:buNone/>
            </a:pPr>
            <a:r>
              <a:rPr lang="sk-SK" dirty="0" smtClean="0"/>
              <a:t>Pre tvoju najdrahocennejšiu Krv preliatu za nás a za spásu všetkých, daj nám milosť odpovedať na tvoje volanie, aby sme Ti v tejto našej dobe mohli odovzdať celý svet premenený evanjeliom.</a:t>
            </a:r>
          </a:p>
          <a:p>
            <a:pPr>
              <a:buNone/>
            </a:pPr>
            <a:r>
              <a:rPr lang="sk-SK" dirty="0" smtClean="0"/>
              <a:t>O toto všetko Ťa žiadame na príhovor Panny Márie, Tvojej a našej Matky, ktorej zverujeme túto našu modlitbu.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 pomáha k </a:t>
            </a:r>
            <a:r>
              <a:rPr lang="sk-SK" b="1" dirty="0" smtClean="0"/>
              <a:t>prehĺbeniu osobného života s Ježišom </a:t>
            </a:r>
          </a:p>
          <a:p>
            <a:r>
              <a:rPr lang="sk-SK" dirty="0" smtClean="0"/>
              <a:t> </a:t>
            </a:r>
            <a:r>
              <a:rPr lang="sk-SK" b="1" dirty="0" smtClean="0"/>
              <a:t>k rastu rodinného spoločenstva farnosti</a:t>
            </a:r>
          </a:p>
          <a:p>
            <a:r>
              <a:rPr lang="sk-SK" dirty="0" smtClean="0"/>
              <a:t> k zjednoteniu pastoračného úsilia</a:t>
            </a:r>
          </a:p>
          <a:p>
            <a:r>
              <a:rPr lang="sk-SK" dirty="0" smtClean="0"/>
              <a:t>k </a:t>
            </a:r>
            <a:r>
              <a:rPr lang="sk-SK" u="sng" dirty="0" smtClean="0"/>
              <a:t>trvalej formácii </a:t>
            </a:r>
            <a:r>
              <a:rPr lang="sk-SK" dirty="0" smtClean="0"/>
              <a:t>vo farskom spoločenstve a k jej trvalému rastu</a:t>
            </a:r>
          </a:p>
          <a:p>
            <a:r>
              <a:rPr lang="sk-SK" dirty="0" smtClean="0"/>
              <a:t> </a:t>
            </a:r>
            <a:r>
              <a:rPr lang="sk-SK" u="sng" dirty="0" smtClean="0"/>
              <a:t>otvorené pre nových členov</a:t>
            </a:r>
          </a:p>
          <a:p>
            <a:r>
              <a:rPr lang="sk-SK" dirty="0" smtClean="0"/>
              <a:t> keď dorastú do určitej veľkosti /12 členov/, </a:t>
            </a:r>
            <a:r>
              <a:rPr lang="sk-SK" u="sng" dirty="0" smtClean="0"/>
              <a:t>delia sa</a:t>
            </a:r>
            <a:r>
              <a:rPr lang="sk-SK" dirty="0" smtClean="0"/>
              <a:t> a tak sa rozmnožujú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B-bunky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bunky sa delia, rastú, prinášajú život</a:t>
            </a:r>
          </a:p>
          <a:p>
            <a:r>
              <a:rPr lang="sk-SK" dirty="0" smtClean="0"/>
              <a:t> bunka má túžbu sa deliť, prestúpiť celé spoločenstvo farnosti</a:t>
            </a:r>
          </a:p>
          <a:p>
            <a:r>
              <a:rPr lang="sk-SK" dirty="0" smtClean="0"/>
              <a:t> bunky sú o vernosti v každodennom živote, o svedectve, čo Boh v mojom živote robí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 - farské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vo vnútri farnosti – nie je to nové hnutie, ale aby sa oživilo to, čo tam je</a:t>
            </a:r>
          </a:p>
          <a:p>
            <a:r>
              <a:rPr lang="sk-SK" dirty="0" smtClean="0"/>
              <a:t>sila neprichádza zvonka, ale zvnútra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 - evanjelizačné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každá bunka počíta s Kristovým evanjeliom, aby vstúpilo do nášho života</a:t>
            </a:r>
          </a:p>
          <a:p>
            <a:r>
              <a:rPr lang="sk-SK" dirty="0" smtClean="0"/>
              <a:t> každé spoločenstvo rozjíma nad Božím slovom</a:t>
            </a:r>
          </a:p>
          <a:p>
            <a:r>
              <a:rPr lang="sk-SK" dirty="0" smtClean="0"/>
              <a:t> ponúkame Kristovo evanjelium  - hovoriť s tými, ktorí majú </a:t>
            </a:r>
            <a:r>
              <a:rPr lang="sk-SK" dirty="0" smtClean="0"/>
              <a:t>záujem, chcú sa dozvedieť viac, „sú hladní“</a:t>
            </a:r>
            <a:endParaRPr lang="sk-SK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Proces evanjelizácie „sieť“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Prvá etapa: </a:t>
            </a:r>
            <a:r>
              <a:rPr lang="sk-SK" b="1" u="sng" dirty="0" err="1" smtClean="0"/>
              <a:t>oikos</a:t>
            </a:r>
            <a:endParaRPr lang="sk-SK" b="1" u="sng" dirty="0" smtClean="0"/>
          </a:p>
          <a:p>
            <a:pPr>
              <a:buFontTx/>
              <a:buChar char="-"/>
            </a:pPr>
            <a:r>
              <a:rPr lang="sk-SK" dirty="0" smtClean="0"/>
              <a:t>evanjelizácia sa rozvíja cez obyčajné vzťahy s ľuďmi z nášho okolia /rodina, priatelia, susedia, kolegovia, .../</a:t>
            </a:r>
          </a:p>
          <a:p>
            <a:pPr>
              <a:buFontTx/>
              <a:buChar char="-"/>
            </a:pPr>
            <a:r>
              <a:rPr lang="sk-SK" dirty="0" smtClean="0"/>
              <a:t> na mnohých z nich nemá dosah žiaden iný   veriaci človek okrem mňa </a:t>
            </a:r>
            <a:endParaRPr lang="sk-SK" sz="2200" i="1" dirty="0" smtClean="0"/>
          </a:p>
          <a:p>
            <a:pPr>
              <a:buFontTx/>
              <a:buChar char="-"/>
            </a:pPr>
            <a:r>
              <a:rPr lang="sk-SK" dirty="0" smtClean="0"/>
              <a:t>môj </a:t>
            </a:r>
            <a:r>
              <a:rPr lang="sk-SK" dirty="0" err="1" smtClean="0"/>
              <a:t>oikos-nesiem</a:t>
            </a:r>
            <a:r>
              <a:rPr lang="sk-SK" dirty="0" smtClean="0"/>
              <a:t> za nich zodpovednosť</a:t>
            </a:r>
          </a:p>
          <a:p>
            <a:pPr>
              <a:buFontTx/>
              <a:buChar char="-"/>
            </a:pPr>
            <a:r>
              <a:rPr lang="sk-SK" dirty="0" smtClean="0"/>
              <a:t>m</a:t>
            </a:r>
            <a:r>
              <a:rPr lang="sk-SK" dirty="0" smtClean="0"/>
              <a:t>ať otvorené </a:t>
            </a:r>
            <a:r>
              <a:rPr lang="sk-SK" dirty="0" smtClean="0"/>
              <a:t>srdce, byť vnímavý k človeku, ktorý je vedľa mňa</a:t>
            </a:r>
          </a:p>
          <a:p>
            <a:pPr>
              <a:buFontTx/>
              <a:buChar char="-"/>
            </a:pPr>
            <a:endParaRPr lang="sk-SK" sz="2600" i="1" dirty="0" smtClean="0"/>
          </a:p>
          <a:p>
            <a:pPr>
              <a:buNone/>
            </a:pPr>
            <a:endParaRPr lang="sk-SK" sz="2000" i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Druhá etapa: </a:t>
            </a:r>
            <a:r>
              <a:rPr lang="sk-SK" b="1" u="sng" dirty="0" smtClean="0"/>
              <a:t>modlitba</a:t>
            </a:r>
          </a:p>
          <a:p>
            <a:pPr>
              <a:buFontTx/>
              <a:buChar char="-"/>
            </a:pPr>
            <a:r>
              <a:rPr lang="sk-SK" dirty="0" smtClean="0"/>
              <a:t>je najdôležitejšou súčasťou celého procesu evanjelizácie</a:t>
            </a:r>
          </a:p>
          <a:p>
            <a:pPr>
              <a:buFontTx/>
              <a:buChar char="-"/>
            </a:pPr>
            <a:r>
              <a:rPr lang="sk-SK" dirty="0" smtClean="0"/>
              <a:t>musí sprevádzať všetky ostatné etapy</a:t>
            </a:r>
          </a:p>
          <a:p>
            <a:pPr>
              <a:buFontTx/>
              <a:buChar char="-"/>
            </a:pPr>
            <a:r>
              <a:rPr lang="sk-SK" dirty="0" smtClean="0"/>
              <a:t>modliť sa, aby v nich Boh vzbudil túžbu</a:t>
            </a:r>
          </a:p>
          <a:p>
            <a:pPr>
              <a:buNone/>
            </a:pPr>
            <a:r>
              <a:rPr lang="sk-SK" b="1" dirty="0" smtClean="0"/>
              <a:t>Tretia etapa: </a:t>
            </a:r>
            <a:r>
              <a:rPr lang="sk-SK" b="1" u="sng" dirty="0" smtClean="0"/>
              <a:t>služba</a:t>
            </a:r>
          </a:p>
          <a:p>
            <a:pPr>
              <a:buFontTx/>
              <a:buChar char="-"/>
            </a:pPr>
            <a:r>
              <a:rPr lang="sk-SK" dirty="0" smtClean="0"/>
              <a:t>základom evanjelizácie je konkrétna láska k ľuďom okolo nás, v každodenných situáciách </a:t>
            </a:r>
          </a:p>
          <a:p>
            <a:pPr>
              <a:buFontTx/>
              <a:buChar char="-"/>
            </a:pPr>
            <a:r>
              <a:rPr lang="sk-SK" dirty="0" smtClean="0"/>
              <a:t>tisíc malých drobností môže zmeniť život človeka </a:t>
            </a:r>
            <a:r>
              <a:rPr lang="sk-SK" sz="2000" i="1" dirty="0" smtClean="0"/>
              <a:t>(Mária ide k Alžbete)</a:t>
            </a:r>
            <a:endParaRPr lang="sk-SK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1871</Words>
  <Application>Microsoft Office PowerPoint</Application>
  <PresentationFormat>Prezentácia na obrazovke (4:3)</PresentationFormat>
  <Paragraphs>131</Paragraphs>
  <Slides>30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1" baseType="lpstr">
      <vt:lpstr>Motív Office</vt:lpstr>
      <vt:lpstr>FEB – farské evanjelizačné bunky</vt:lpstr>
      <vt:lpstr>Snímka 2</vt:lpstr>
      <vt:lpstr>Snímka 3</vt:lpstr>
      <vt:lpstr>Snímka 4</vt:lpstr>
      <vt:lpstr>B-bunky</vt:lpstr>
      <vt:lpstr>F - farské</vt:lpstr>
      <vt:lpstr>E - evanjelizačné</vt:lpstr>
      <vt:lpstr>Proces evanjelizácie „sieť“</vt:lpstr>
      <vt:lpstr>Snímka 9</vt:lpstr>
      <vt:lpstr>Snímka 10</vt:lpstr>
      <vt:lpstr>Snímka 11</vt:lpstr>
      <vt:lpstr>Snímka 12</vt:lpstr>
      <vt:lpstr>Snímka 13</vt:lpstr>
      <vt:lpstr>Rozdiel medzi klasickým MS a EB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Ako začať?</vt:lpstr>
      <vt:lpstr>Snímka 29</vt:lpstr>
      <vt:lpstr>Snímka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 – farské evanjelizačné bunky</dc:title>
  <dc:creator>nay-pc</dc:creator>
  <cp:lastModifiedBy>nay-pc</cp:lastModifiedBy>
  <cp:revision>37</cp:revision>
  <dcterms:created xsi:type="dcterms:W3CDTF">2018-05-16T20:20:21Z</dcterms:created>
  <dcterms:modified xsi:type="dcterms:W3CDTF">2018-05-22T21:23:53Z</dcterms:modified>
</cp:coreProperties>
</file>